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64" r:id="rId3"/>
    <p:sldId id="257" r:id="rId4"/>
    <p:sldId id="265" r:id="rId5"/>
    <p:sldId id="287" r:id="rId6"/>
    <p:sldId id="258" r:id="rId7"/>
    <p:sldId id="259" r:id="rId8"/>
    <p:sldId id="267" r:id="rId9"/>
    <p:sldId id="275" r:id="rId10"/>
    <p:sldId id="260" r:id="rId11"/>
    <p:sldId id="277" r:id="rId12"/>
    <p:sldId id="269" r:id="rId13"/>
    <p:sldId id="271" r:id="rId14"/>
    <p:sldId id="270" r:id="rId15"/>
    <p:sldId id="272" r:id="rId16"/>
    <p:sldId id="289" r:id="rId17"/>
    <p:sldId id="288" r:id="rId18"/>
    <p:sldId id="273" r:id="rId19"/>
    <p:sldId id="276" r:id="rId20"/>
    <p:sldId id="279" r:id="rId21"/>
    <p:sldId id="283" r:id="rId22"/>
    <p:sldId id="284" r:id="rId23"/>
    <p:sldId id="285" r:id="rId24"/>
    <p:sldId id="281" r:id="rId25"/>
    <p:sldId id="282" r:id="rId26"/>
    <p:sldId id="286" r:id="rId27"/>
    <p:sldId id="280" r:id="rId28"/>
    <p:sldId id="266" r:id="rId29"/>
  </p:sldIdLst>
  <p:sldSz cx="9144000" cy="5143500" type="screen16x9"/>
  <p:notesSz cx="6858000" cy="9144000"/>
  <p:embeddedFontLst>
    <p:embeddedFont>
      <p:font typeface="Lato" charset="0"/>
      <p:regular r:id="rId31"/>
      <p:bold r:id="rId32"/>
      <p:italic r:id="rId33"/>
      <p:boldItalic r:id="rId34"/>
    </p:embeddedFont>
    <p:embeddedFont>
      <p:font typeface="Raleway" charset="0"/>
      <p:regular r:id="rId35"/>
      <p:bold r:id="rId36"/>
    </p:embeddedFont>
    <p:embeddedFont>
      <p:font typeface="Perpetua"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54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712040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fa000e1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fa000e1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62c3139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62c3139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62c31398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62c31398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9ded4d0b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9ded4d0b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6"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US" altLang="en-GB" dirty="0"/>
              <a:t>SANSKRITI</a:t>
            </a:r>
            <a:br>
              <a:rPr lang="en-US" altLang="en-GB" dirty="0"/>
            </a:br>
            <a:r>
              <a:rPr lang="en-US" altLang="en-GB" dirty="0"/>
              <a:t/>
            </a:r>
            <a:br>
              <a:rPr lang="en-US" altLang="en-GB" dirty="0"/>
            </a:br>
            <a:endParaRPr lang="en-US" altLang="en-GB" dirty="0"/>
          </a:p>
        </p:txBody>
      </p:sp>
      <p:sp>
        <p:nvSpPr>
          <p:cNvPr id="87" name="Google Shape;87;p13"/>
          <p:cNvSpPr txBox="1">
            <a:spLocks noGrp="1"/>
          </p:cNvSpPr>
          <p:nvPr>
            <p:ph type="subTitle" idx="1"/>
          </p:nvPr>
        </p:nvSpPr>
        <p:spPr>
          <a:xfrm>
            <a:off x="729625" y="2908325"/>
            <a:ext cx="7688100" cy="805800"/>
          </a:xfrm>
          <a:prstGeom prst="rect">
            <a:avLst/>
          </a:prstGeom>
        </p:spPr>
        <p:txBody>
          <a:bodyPr spcFirstLastPara="1" wrap="square" lIns="91425" tIns="91425" rIns="91425" bIns="91425" anchor="t" anchorCtr="0">
            <a:normAutofit fontScale="75000" lnSpcReduction="20000"/>
          </a:bodyPr>
          <a:lstStyle/>
          <a:p>
            <a:pPr marL="0" lvl="0" indent="0" algn="ctr" rtl="0">
              <a:spcBef>
                <a:spcPts val="0"/>
              </a:spcBef>
              <a:spcAft>
                <a:spcPts val="0"/>
              </a:spcAft>
              <a:buNone/>
            </a:pPr>
            <a:r>
              <a:rPr lang="en-US" altLang="en-GB" dirty="0"/>
              <a:t>   </a:t>
            </a:r>
          </a:p>
          <a:p>
            <a:pPr marL="0" lvl="0" indent="0" algn="ctr" rtl="0">
              <a:spcBef>
                <a:spcPts val="0"/>
              </a:spcBef>
              <a:spcAft>
                <a:spcPts val="0"/>
              </a:spcAft>
              <a:buNone/>
            </a:pPr>
            <a:r>
              <a:rPr lang="en-US" altLang="en-GB" dirty="0"/>
              <a:t>                 P Roshini</a:t>
            </a:r>
            <a:r>
              <a:rPr lang="en-GB" altLang="en-GB" dirty="0"/>
              <a:t>                   </a:t>
            </a:r>
            <a:r>
              <a:rPr lang="en-GB" dirty="0"/>
              <a:t>1602-</a:t>
            </a:r>
            <a:r>
              <a:rPr lang="en-US" altLang="en-GB" dirty="0"/>
              <a:t>20</a:t>
            </a:r>
            <a:r>
              <a:rPr lang="en-GB" dirty="0"/>
              <a:t>-737</a:t>
            </a:r>
            <a:r>
              <a:rPr lang="en-US" altLang="en-GB" dirty="0"/>
              <a:t>-032</a:t>
            </a:r>
            <a:endParaRPr lang="en-GB" dirty="0"/>
          </a:p>
          <a:p>
            <a:pPr marL="0" lvl="0" indent="0" algn="ctr" rtl="0">
              <a:spcBef>
                <a:spcPts val="0"/>
              </a:spcBef>
              <a:spcAft>
                <a:spcPts val="0"/>
              </a:spcAft>
              <a:buNone/>
            </a:pPr>
            <a:r>
              <a:rPr lang="en-US" altLang="en-GB" dirty="0"/>
              <a:t>           P Sneha Anjali </a:t>
            </a:r>
            <a:r>
              <a:rPr lang="en-GB" dirty="0"/>
              <a:t>               1602-</a:t>
            </a:r>
            <a:r>
              <a:rPr lang="en-US" altLang="en-GB" dirty="0"/>
              <a:t>20</a:t>
            </a:r>
            <a:r>
              <a:rPr lang="en-GB" dirty="0"/>
              <a:t>-737-</a:t>
            </a:r>
            <a:r>
              <a:rPr lang="en-US" altLang="en-GB" dirty="0"/>
              <a:t>302</a:t>
            </a:r>
          </a:p>
          <a:p>
            <a:pPr marL="0" lvl="0" indent="0" algn="ctr" rtl="0">
              <a:spcBef>
                <a:spcPts val="0"/>
              </a:spcBef>
              <a:spcAft>
                <a:spcPts val="0"/>
              </a:spcAft>
              <a:buNone/>
            </a:pPr>
            <a:r>
              <a:rPr lang="en-US" altLang="en-GB" dirty="0"/>
              <a:t>               G Deeksha</a:t>
            </a:r>
            <a:r>
              <a:rPr lang="en-GB" dirty="0"/>
              <a:t>	    1602-</a:t>
            </a:r>
            <a:r>
              <a:rPr lang="en-US" altLang="en-GB" dirty="0"/>
              <a:t>20</a:t>
            </a:r>
            <a:r>
              <a:rPr lang="en-GB" dirty="0"/>
              <a:t>-737-0</a:t>
            </a:r>
            <a:r>
              <a:rPr lang="en-US" altLang="en-GB" dirty="0"/>
              <a:t>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601" y="1333500"/>
            <a:ext cx="5172797" cy="34721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F562FD-1542-FBC1-878A-B62565E6EE56}"/>
              </a:ext>
            </a:extLst>
          </p:cNvPr>
          <p:cNvSpPr>
            <a:spLocks noGrp="1"/>
          </p:cNvSpPr>
          <p:nvPr>
            <p:ph type="title"/>
          </p:nvPr>
        </p:nvSpPr>
        <p:spPr/>
        <p:txBody>
          <a:bodyPr>
            <a:normAutofit fontScale="90000"/>
          </a:bodyPr>
          <a:lstStyle/>
          <a:p>
            <a:r>
              <a:rPr lang="en-IN" dirty="0"/>
              <a:t>DATAFLOW DIAGRAM</a:t>
            </a:r>
          </a:p>
        </p:txBody>
      </p:sp>
      <p:sp>
        <p:nvSpPr>
          <p:cNvPr id="3" name="Text Placeholder 2">
            <a:extLst>
              <a:ext uri="{FF2B5EF4-FFF2-40B4-BE49-F238E27FC236}">
                <a16:creationId xmlns:a16="http://schemas.microsoft.com/office/drawing/2014/main" xmlns="" id="{45691601-3489-2CF1-613C-FF01C12E1BAE}"/>
              </a:ext>
            </a:extLst>
          </p:cNvPr>
          <p:cNvSpPr>
            <a:spLocks noGrp="1"/>
          </p:cNvSpPr>
          <p:nvPr>
            <p:ph type="body" idx="1"/>
          </p:nvPr>
        </p:nvSpPr>
        <p:spPr/>
        <p:txBody>
          <a:bodyPr/>
          <a:lstStyle/>
          <a:p>
            <a:pPr marL="146050" indent="0">
              <a:buNone/>
            </a:pPr>
            <a:r>
              <a:rPr lang="en-IN" dirty="0"/>
              <a:t>,</a:t>
            </a:r>
          </a:p>
        </p:txBody>
      </p:sp>
      <p:pic>
        <p:nvPicPr>
          <p:cNvPr id="5" name="Picture 4">
            <a:extLst>
              <a:ext uri="{FF2B5EF4-FFF2-40B4-BE49-F238E27FC236}">
                <a16:creationId xmlns:a16="http://schemas.microsoft.com/office/drawing/2014/main" xmlns="" id="{E48D8FFE-99C1-C601-25A1-AF551404B1B2}"/>
              </a:ext>
            </a:extLst>
          </p:cNvPr>
          <p:cNvPicPr>
            <a:picLocks noChangeAspect="1"/>
          </p:cNvPicPr>
          <p:nvPr/>
        </p:nvPicPr>
        <p:blipFill>
          <a:blip r:embed="rId2"/>
          <a:stretch>
            <a:fillRect/>
          </a:stretch>
        </p:blipFill>
        <p:spPr>
          <a:xfrm>
            <a:off x="1640113" y="2373085"/>
            <a:ext cx="5207865" cy="2012597"/>
          </a:xfrm>
          <a:prstGeom prst="rect">
            <a:avLst/>
          </a:prstGeom>
        </p:spPr>
      </p:pic>
    </p:spTree>
    <p:extLst>
      <p:ext uri="{BB962C8B-B14F-4D97-AF65-F5344CB8AC3E}">
        <p14:creationId xmlns:p14="http://schemas.microsoft.com/office/powerpoint/2010/main" val="3650411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BE8357-CF29-2805-1249-7B052CA5DE7C}"/>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92AA0476-F960-A34D-39AC-D23147AD84E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xmlns="" id="{BBD472FC-890A-FCA8-7FE5-AF80C8B7D83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4429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2149B-D3CE-14B5-F2EB-0EDD8107EE65}"/>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E92CFD6F-1470-D9BB-7230-9D39AE22BF07}"/>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xmlns="" id="{96451848-EC53-C8C1-BFB8-1AD1F06F15AE}"/>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28140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1B6A86-1A7C-12F6-6045-AE18956B2907}"/>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47D71766-80EF-EB38-C300-F62D72BE390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xmlns="" id="{8CAFAF3A-B887-BF61-F5AD-8E0D4463882E}"/>
              </a:ext>
            </a:extLst>
          </p:cNvPr>
          <p:cNvPicPr>
            <a:picLocks noChangeAspect="1"/>
          </p:cNvPicPr>
          <p:nvPr/>
        </p:nvPicPr>
        <p:blipFill>
          <a:blip r:embed="rId2"/>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xmlns="" id="{210D91D6-AB45-8AC0-2CEC-FFC634E4418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4471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46FDBA-348A-7046-94EF-23493EE8898C}"/>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D91C4282-8D57-93D0-FB07-9D43B192A415}"/>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xmlns="" id="{F9295E50-BE8A-5D37-E1C6-796C426F206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053231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49" y="752220"/>
            <a:ext cx="4667902" cy="3895979"/>
          </a:xfrm>
          <a:prstGeom prst="rect">
            <a:avLst/>
          </a:prstGeom>
        </p:spPr>
      </p:pic>
    </p:spTree>
    <p:extLst>
      <p:ext uri="{BB962C8B-B14F-4D97-AF65-F5344CB8AC3E}">
        <p14:creationId xmlns:p14="http://schemas.microsoft.com/office/powerpoint/2010/main" val="2475443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74" y="231321"/>
            <a:ext cx="7810501" cy="4680857"/>
          </a:xfrm>
          <a:prstGeom prst="rect">
            <a:avLst/>
          </a:prstGeom>
        </p:spPr>
      </p:pic>
    </p:spTree>
    <p:extLst>
      <p:ext uri="{BB962C8B-B14F-4D97-AF65-F5344CB8AC3E}">
        <p14:creationId xmlns:p14="http://schemas.microsoft.com/office/powerpoint/2010/main" val="3360499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540177"/>
            <a:ext cx="3790949" cy="20410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573" y="528352"/>
            <a:ext cx="4772691" cy="205292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412" y="2876550"/>
            <a:ext cx="3967487" cy="19431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9" y="2876551"/>
            <a:ext cx="3935240" cy="2095500"/>
          </a:xfrm>
          <a:prstGeom prst="rect">
            <a:avLst/>
          </a:prstGeom>
        </p:spPr>
      </p:pic>
    </p:spTree>
    <p:extLst>
      <p:ext uri="{BB962C8B-B14F-4D97-AF65-F5344CB8AC3E}">
        <p14:creationId xmlns:p14="http://schemas.microsoft.com/office/powerpoint/2010/main" val="276657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40850-DCF1-B1AB-63D8-124758B44140}"/>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8FD1CA0C-FFC4-AA2B-15A1-A54D09743482}"/>
              </a:ext>
            </a:extLst>
          </p:cNvPr>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76" y="983545"/>
            <a:ext cx="7710854" cy="3359855"/>
          </a:xfrm>
          <a:prstGeom prst="rect">
            <a:avLst/>
          </a:prstGeom>
        </p:spPr>
      </p:pic>
    </p:spTree>
    <p:extLst>
      <p:ext uri="{BB962C8B-B14F-4D97-AF65-F5344CB8AC3E}">
        <p14:creationId xmlns:p14="http://schemas.microsoft.com/office/powerpoint/2010/main" val="633722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96AB6B-3959-C461-6F5C-AE1A0974DB85}"/>
              </a:ext>
            </a:extLst>
          </p:cNvPr>
          <p:cNvSpPr>
            <a:spLocks noGrp="1"/>
          </p:cNvSpPr>
          <p:nvPr>
            <p:ph type="title"/>
          </p:nvPr>
        </p:nvSpPr>
        <p:spPr>
          <a:xfrm>
            <a:off x="729450" y="1318650"/>
            <a:ext cx="7688700" cy="535200"/>
          </a:xfrm>
        </p:spPr>
        <p:txBody>
          <a:bodyPr>
            <a:normAutofit fontScale="90000"/>
          </a:bodyPr>
          <a:lstStyle/>
          <a:p>
            <a:r>
              <a:rPr lang="en-US" dirty="0"/>
              <a:t>Motivation</a:t>
            </a:r>
            <a:endParaRPr lang="en-IN" dirty="0"/>
          </a:p>
        </p:txBody>
      </p:sp>
      <p:sp>
        <p:nvSpPr>
          <p:cNvPr id="3" name="Text Placeholder 2">
            <a:extLst>
              <a:ext uri="{FF2B5EF4-FFF2-40B4-BE49-F238E27FC236}">
                <a16:creationId xmlns:a16="http://schemas.microsoft.com/office/drawing/2014/main" xmlns="" id="{1C04EEFA-F139-4AE9-D4C8-B36B0B2D9232}"/>
              </a:ext>
            </a:extLst>
          </p:cNvPr>
          <p:cNvSpPr>
            <a:spLocks noGrp="1"/>
          </p:cNvSpPr>
          <p:nvPr>
            <p:ph type="body" idx="1"/>
          </p:nvPr>
        </p:nvSpPr>
        <p:spPr>
          <a:xfrm>
            <a:off x="727650" y="1937656"/>
            <a:ext cx="7688700" cy="2344057"/>
          </a:xfrm>
        </p:spPr>
        <p:txBody>
          <a:bodyPr>
            <a:normAutofit/>
          </a:bodyPr>
          <a:lstStyle/>
          <a:p>
            <a:r>
              <a:rPr lang="en-US" sz="2000" dirty="0">
                <a:latin typeface="Perpetua" panose="02020502060401020303" pitchFamily="18" charset="0"/>
              </a:rPr>
              <a:t>The motivation behind building this website is to showcase the rich heritage and culture of </a:t>
            </a:r>
            <a:r>
              <a:rPr lang="en-US" sz="2000" dirty="0" smtClean="0">
                <a:latin typeface="Perpetua" panose="02020502060401020303" pitchFamily="18" charset="0"/>
              </a:rPr>
              <a:t>South </a:t>
            </a:r>
            <a:r>
              <a:rPr lang="en-US" sz="2000" dirty="0" smtClean="0">
                <a:latin typeface="Perpetua" panose="02020502060401020303" pitchFamily="18" charset="0"/>
              </a:rPr>
              <a:t>India</a:t>
            </a:r>
            <a:r>
              <a:rPr lang="en-US" sz="2000" dirty="0">
                <a:latin typeface="Perpetua" panose="02020502060401020303" pitchFamily="18" charset="0"/>
              </a:rPr>
              <a:t>.</a:t>
            </a:r>
          </a:p>
          <a:p>
            <a:r>
              <a:rPr lang="en-US" sz="2000" dirty="0">
                <a:latin typeface="Perpetua" panose="02020502060401020303" pitchFamily="18" charset="0"/>
              </a:rPr>
              <a:t>We want to show the rich culture and heritage under one platform.</a:t>
            </a:r>
          </a:p>
        </p:txBody>
      </p:sp>
    </p:spTree>
    <p:extLst>
      <p:ext uri="{BB962C8B-B14F-4D97-AF65-F5344CB8AC3E}">
        <p14:creationId xmlns:p14="http://schemas.microsoft.com/office/powerpoint/2010/main" val="4216661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423" y="958361"/>
            <a:ext cx="7842739" cy="3840427"/>
          </a:xfrm>
          <a:prstGeom prst="rect">
            <a:avLst/>
          </a:prstGeom>
        </p:spPr>
      </p:pic>
    </p:spTree>
    <p:extLst>
      <p:ext uri="{BB962C8B-B14F-4D97-AF65-F5344CB8AC3E}">
        <p14:creationId xmlns:p14="http://schemas.microsoft.com/office/powerpoint/2010/main" val="3829473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024" y="1323975"/>
            <a:ext cx="6477001" cy="3520003"/>
          </a:xfrm>
          <a:prstGeom prst="rect">
            <a:avLst/>
          </a:prstGeom>
        </p:spPr>
      </p:pic>
    </p:spTree>
    <p:extLst>
      <p:ext uri="{BB962C8B-B14F-4D97-AF65-F5344CB8AC3E}">
        <p14:creationId xmlns:p14="http://schemas.microsoft.com/office/powerpoint/2010/main" val="247857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674" y="1190625"/>
            <a:ext cx="7239001" cy="3600243"/>
          </a:xfrm>
          <a:prstGeom prst="rect">
            <a:avLst/>
          </a:prstGeom>
        </p:spPr>
      </p:pic>
    </p:spTree>
    <p:extLst>
      <p:ext uri="{BB962C8B-B14F-4D97-AF65-F5344CB8AC3E}">
        <p14:creationId xmlns:p14="http://schemas.microsoft.com/office/powerpoint/2010/main" val="359201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8095"/>
            <a:ext cx="9144000" cy="3465330"/>
          </a:xfrm>
          <a:prstGeom prst="rect">
            <a:avLst/>
          </a:prstGeom>
        </p:spPr>
      </p:pic>
    </p:spTree>
    <p:extLst>
      <p:ext uri="{BB962C8B-B14F-4D97-AF65-F5344CB8AC3E}">
        <p14:creationId xmlns:p14="http://schemas.microsoft.com/office/powerpoint/2010/main" val="3899983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805" y="1813560"/>
            <a:ext cx="5788564" cy="2951871"/>
          </a:xfrm>
          <a:prstGeom prst="rect">
            <a:avLst/>
          </a:prstGeom>
        </p:spPr>
      </p:pic>
    </p:spTree>
    <p:extLst>
      <p:ext uri="{BB962C8B-B14F-4D97-AF65-F5344CB8AC3E}">
        <p14:creationId xmlns:p14="http://schemas.microsoft.com/office/powerpoint/2010/main" val="2809088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560" y="1554480"/>
            <a:ext cx="4983480" cy="3241668"/>
          </a:xfrm>
          <a:prstGeom prst="rect">
            <a:avLst/>
          </a:prstGeom>
        </p:spPr>
      </p:pic>
    </p:spTree>
    <p:extLst>
      <p:ext uri="{BB962C8B-B14F-4D97-AF65-F5344CB8AC3E}">
        <p14:creationId xmlns:p14="http://schemas.microsoft.com/office/powerpoint/2010/main" val="1508251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67" y="809624"/>
            <a:ext cx="8345065" cy="3986523"/>
          </a:xfrm>
          <a:prstGeom prst="rect">
            <a:avLst/>
          </a:prstGeom>
        </p:spPr>
      </p:pic>
    </p:spTree>
    <p:extLst>
      <p:ext uri="{BB962C8B-B14F-4D97-AF65-F5344CB8AC3E}">
        <p14:creationId xmlns:p14="http://schemas.microsoft.com/office/powerpoint/2010/main" val="1106532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FUTURE SCOPE</a:t>
            </a:r>
            <a:endParaRPr lang="en-IN" dirty="0"/>
          </a:p>
        </p:txBody>
      </p:sp>
      <p:sp>
        <p:nvSpPr>
          <p:cNvPr id="3" name="Text Placeholder 2"/>
          <p:cNvSpPr>
            <a:spLocks noGrp="1"/>
          </p:cNvSpPr>
          <p:nvPr>
            <p:ph type="body" idx="1"/>
          </p:nvPr>
        </p:nvSpPr>
        <p:spPr/>
        <p:txBody>
          <a:bodyPr/>
          <a:lstStyle/>
          <a:p>
            <a:pPr marL="146050" indent="0">
              <a:buNone/>
            </a:pPr>
            <a:endParaRPr lang="en-US" dirty="0"/>
          </a:p>
          <a:p>
            <a:r>
              <a:rPr lang="en-US" dirty="0"/>
              <a:t>We can add search engines to make websites user </a:t>
            </a:r>
            <a:r>
              <a:rPr lang="en-US" dirty="0" smtClean="0"/>
              <a:t>friendly</a:t>
            </a:r>
          </a:p>
          <a:p>
            <a:r>
              <a:rPr lang="en-US" dirty="0" smtClean="0"/>
              <a:t> we can add speech </a:t>
            </a:r>
            <a:r>
              <a:rPr lang="en-US" dirty="0"/>
              <a:t>to text translation </a:t>
            </a:r>
            <a:r>
              <a:rPr lang="en-US" dirty="0" smtClean="0"/>
              <a:t>to get information quickly</a:t>
            </a:r>
          </a:p>
          <a:p>
            <a:r>
              <a:rPr lang="en-US" dirty="0" smtClean="0"/>
              <a:t>Providing recommendations to users about heritage sites of South India.</a:t>
            </a:r>
            <a:endParaRPr lang="en-US" dirty="0"/>
          </a:p>
          <a:p>
            <a:endParaRPr lang="en-IN" dirty="0"/>
          </a:p>
        </p:txBody>
      </p:sp>
    </p:spTree>
    <p:extLst>
      <p:ext uri="{BB962C8B-B14F-4D97-AF65-F5344CB8AC3E}">
        <p14:creationId xmlns:p14="http://schemas.microsoft.com/office/powerpoint/2010/main" val="813453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29BD31-3D10-5008-3C4E-720955F53E66}"/>
              </a:ext>
            </a:extLst>
          </p:cNvPr>
          <p:cNvSpPr>
            <a:spLocks noGrp="1"/>
          </p:cNvSpPr>
          <p:nvPr>
            <p:ph type="title"/>
          </p:nvPr>
        </p:nvSpPr>
        <p:spPr/>
        <p:txBody>
          <a:bodyPr>
            <a:normAutofit fontScale="90000"/>
          </a:bodyPr>
          <a:lstStyle/>
          <a:p>
            <a:r>
              <a:rPr lang="en-US" dirty="0"/>
              <a:t>CONCLUSION</a:t>
            </a:r>
            <a:br>
              <a:rPr lang="en-US" dirty="0"/>
            </a:br>
            <a:endParaRPr lang="en-IN" dirty="0"/>
          </a:p>
        </p:txBody>
      </p:sp>
      <p:sp>
        <p:nvSpPr>
          <p:cNvPr id="3" name="Text Placeholder 2">
            <a:extLst>
              <a:ext uri="{FF2B5EF4-FFF2-40B4-BE49-F238E27FC236}">
                <a16:creationId xmlns:a16="http://schemas.microsoft.com/office/drawing/2014/main" xmlns="" id="{EA58265D-FA6E-46E2-CBB8-4A0526078DFC}"/>
              </a:ext>
            </a:extLst>
          </p:cNvPr>
          <p:cNvSpPr>
            <a:spLocks noGrp="1"/>
          </p:cNvSpPr>
          <p:nvPr>
            <p:ph type="body" idx="1"/>
          </p:nvPr>
        </p:nvSpPr>
        <p:spPr/>
        <p:txBody>
          <a:bodyPr/>
          <a:lstStyle/>
          <a:p>
            <a:r>
              <a:rPr lang="en-US" dirty="0"/>
              <a:t>These kind of websites can be used as references to get information about culture and heritage sites of India</a:t>
            </a:r>
          </a:p>
          <a:p>
            <a:r>
              <a:rPr lang="en-US" dirty="0"/>
              <a:t>These websites can also act as rich information spaces to explore about culture and heritage in India</a:t>
            </a:r>
          </a:p>
          <a:p>
            <a:r>
              <a:rPr lang="en-US" dirty="0"/>
              <a:t>To locate places google maps are used to get birds eye view of the location</a:t>
            </a:r>
            <a:endParaRPr lang="en-IN" dirty="0"/>
          </a:p>
        </p:txBody>
      </p:sp>
    </p:spTree>
    <p:extLst>
      <p:ext uri="{BB962C8B-B14F-4D97-AF65-F5344CB8AC3E}">
        <p14:creationId xmlns:p14="http://schemas.microsoft.com/office/powerpoint/2010/main" val="3135859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49"/>
            <a:ext cx="7688700" cy="305962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Abstract</a:t>
            </a:r>
            <a:br>
              <a:rPr lang="en-GB" dirty="0"/>
            </a:br>
            <a:r>
              <a:rPr lang="en-GB" sz="1800" dirty="0">
                <a:latin typeface="Perpetua" panose="02020502060401020303" pitchFamily="18" charset="0"/>
              </a:rPr>
              <a:t>Do you know different cultural sites ,UNESCO sites, heritage sites and dance forms of </a:t>
            </a:r>
            <a:r>
              <a:rPr lang="en-GB" sz="1800" dirty="0">
                <a:latin typeface="Perpetua" panose="02020502060401020303" pitchFamily="18" charset="0"/>
              </a:rPr>
              <a:t>S</a:t>
            </a:r>
            <a:r>
              <a:rPr lang="en-GB" sz="1800" dirty="0" smtClean="0">
                <a:latin typeface="Perpetua" panose="02020502060401020303" pitchFamily="18" charset="0"/>
              </a:rPr>
              <a:t>outh India</a:t>
            </a:r>
            <a:r>
              <a:rPr lang="en-GB" sz="1800" dirty="0">
                <a:latin typeface="Perpetua" panose="02020502060401020303" pitchFamily="18" charset="0"/>
              </a:rPr>
              <a:t>?</a:t>
            </a:r>
            <a:br>
              <a:rPr lang="en-GB" sz="1800" dirty="0">
                <a:latin typeface="Perpetua" panose="02020502060401020303" pitchFamily="18" charset="0"/>
              </a:rPr>
            </a:br>
            <a:r>
              <a:rPr lang="en-GB" sz="1800" dirty="0">
                <a:latin typeface="Perpetua" panose="02020502060401020303" pitchFamily="18" charset="0"/>
              </a:rPr>
              <a:t>Our Idea is to show case the cultural sites , UNESCO sites , heritage sites and dance form on a web application.</a:t>
            </a:r>
            <a:br>
              <a:rPr lang="en-GB" sz="1800" dirty="0">
                <a:latin typeface="Perpetua" panose="02020502060401020303" pitchFamily="18" charset="0"/>
              </a:rPr>
            </a:br>
            <a:r>
              <a:rPr lang="en-GB" sz="1800" dirty="0">
                <a:latin typeface="Perpetua" panose="02020502060401020303" pitchFamily="18" charset="0"/>
              </a:rPr>
              <a:t>It will show case and plot the  cultural sites , UNESCO sites , heritage sites and dance forms according to the states.</a:t>
            </a:r>
            <a:br>
              <a:rPr lang="en-GB" sz="1800" dirty="0">
                <a:latin typeface="Perpetua" panose="02020502060401020303" pitchFamily="18" charset="0"/>
              </a:rPr>
            </a:br>
            <a:r>
              <a:rPr lang="en-GB" sz="1800" dirty="0">
                <a:latin typeface="Perpetua" panose="02020502060401020303" pitchFamily="18" charset="0"/>
              </a:rPr>
              <a:t/>
            </a:r>
            <a:br>
              <a:rPr lang="en-GB" sz="1800" dirty="0">
                <a:latin typeface="Perpetua" panose="02020502060401020303" pitchFamily="18" charset="0"/>
              </a:rPr>
            </a:br>
            <a:r>
              <a:rPr lang="en-GB" sz="1800" dirty="0">
                <a:latin typeface="Perpetua" panose="02020502060401020303" pitchFamily="18" charset="0"/>
              </a:rPr>
              <a:t>The goal of our project is to show culture and heritage sites </a:t>
            </a:r>
            <a:r>
              <a:rPr lang="en-GB" sz="1800" dirty="0" smtClean="0">
                <a:latin typeface="Perpetua" panose="02020502060401020303" pitchFamily="18" charset="0"/>
              </a:rPr>
              <a:t>of south </a:t>
            </a:r>
            <a:r>
              <a:rPr lang="en-GB" sz="1800" dirty="0">
                <a:latin typeface="Perpetua" panose="02020502060401020303" pitchFamily="18" charset="0"/>
              </a:rPr>
              <a:t>India  and also it will be user friendly application. </a:t>
            </a:r>
            <a:br>
              <a:rPr lang="en-GB" sz="1800" dirty="0">
                <a:latin typeface="Perpetua" panose="02020502060401020303" pitchFamily="18" charset="0"/>
              </a:rPr>
            </a:br>
            <a:r>
              <a:rPr lang="en-GB" sz="1800" dirty="0">
                <a:latin typeface="Perpetua" panose="02020502060401020303" pitchFamily="18" charset="0"/>
              </a:rPr>
              <a:t/>
            </a:r>
            <a:br>
              <a:rPr lang="en-GB" sz="1800" dirty="0">
                <a:latin typeface="Perpetua" panose="02020502060401020303" pitchFamily="18" charset="0"/>
              </a:rPr>
            </a:br>
            <a:r>
              <a:rPr lang="en-GB" sz="1800" dirty="0">
                <a:latin typeface="Perpetua" panose="02020502060401020303" pitchFamily="18" charset="0"/>
              </a:rPr>
              <a:t/>
            </a:r>
            <a:br>
              <a:rPr lang="en-GB" sz="1800" dirty="0">
                <a:latin typeface="Perpetua" panose="02020502060401020303" pitchFamily="18" charset="0"/>
              </a:rPr>
            </a:br>
            <a:endParaRPr lang="en-GB" dirty="0"/>
          </a:p>
        </p:txBody>
      </p:sp>
      <p:sp>
        <p:nvSpPr>
          <p:cNvPr id="93" name="Google Shape;93;p14"/>
          <p:cNvSpPr txBox="1">
            <a:spLocks noGrp="1"/>
          </p:cNvSpPr>
          <p:nvPr>
            <p:ph type="body" idx="1"/>
          </p:nvPr>
        </p:nvSpPr>
        <p:spPr>
          <a:xfrm>
            <a:off x="395208" y="1775460"/>
            <a:ext cx="8276094" cy="278892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GB" dirty="0"/>
          </a:p>
          <a:p>
            <a:pPr marL="0" lvl="0" indent="0" algn="l" rtl="0">
              <a:spcBef>
                <a:spcPts val="1200"/>
              </a:spcBef>
              <a:spcAft>
                <a:spcPts val="0"/>
              </a:spcAft>
              <a:buNone/>
            </a:pPr>
            <a:r>
              <a:rPr lang="en-GB"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E21643-A5CB-4267-CF3A-77803E0C11C3}"/>
              </a:ext>
            </a:extLst>
          </p:cNvPr>
          <p:cNvSpPr>
            <a:spLocks noGrp="1"/>
          </p:cNvSpPr>
          <p:nvPr>
            <p:ph type="title"/>
          </p:nvPr>
        </p:nvSpPr>
        <p:spPr/>
        <p:txBody>
          <a:bodyPr>
            <a:normAutofit fontScale="90000"/>
          </a:bodyPr>
          <a:lstStyle/>
          <a:p>
            <a:r>
              <a:rPr lang="en-US" dirty="0"/>
              <a:t>Introduction to Problem statement</a:t>
            </a:r>
            <a:endParaRPr lang="en-IN" dirty="0"/>
          </a:p>
        </p:txBody>
      </p:sp>
      <p:sp>
        <p:nvSpPr>
          <p:cNvPr id="3" name="Text Placeholder 2">
            <a:extLst>
              <a:ext uri="{FF2B5EF4-FFF2-40B4-BE49-F238E27FC236}">
                <a16:creationId xmlns:a16="http://schemas.microsoft.com/office/drawing/2014/main" xmlns="" id="{C5D0AFA0-D152-4857-B34D-4CE575A1B099}"/>
              </a:ext>
            </a:extLst>
          </p:cNvPr>
          <p:cNvSpPr>
            <a:spLocks noGrp="1"/>
          </p:cNvSpPr>
          <p:nvPr>
            <p:ph type="body" idx="1"/>
          </p:nvPr>
        </p:nvSpPr>
        <p:spPr/>
        <p:txBody>
          <a:bodyPr>
            <a:normAutofit fontScale="92500" lnSpcReduction="10000"/>
          </a:bodyPr>
          <a:lstStyle/>
          <a:p>
            <a:r>
              <a:rPr lang="en-US" sz="1600" dirty="0"/>
              <a:t>Our problem statement is to show case rich culture and heritage </a:t>
            </a:r>
            <a:r>
              <a:rPr lang="en-US" sz="1600" dirty="0" smtClean="0"/>
              <a:t>of south  </a:t>
            </a:r>
            <a:r>
              <a:rPr lang="en-US" sz="1600" dirty="0"/>
              <a:t>India</a:t>
            </a:r>
          </a:p>
          <a:p>
            <a:r>
              <a:rPr lang="en-US" sz="1600" dirty="0"/>
              <a:t>Culture is the way of life how the people live it includes various festivals and dance forms celebrated  all over the </a:t>
            </a:r>
            <a:r>
              <a:rPr lang="en-US" sz="1600" dirty="0" smtClean="0"/>
              <a:t> south India</a:t>
            </a:r>
            <a:r>
              <a:rPr lang="en-US" sz="1600" dirty="0"/>
              <a:t>. India has diverse people in it speaking different languages in different locations.</a:t>
            </a:r>
          </a:p>
          <a:p>
            <a:r>
              <a:rPr lang="en-US" sz="1600" dirty="0"/>
              <a:t>In heritage we get to see various astonishing structures built in past era and also some of the sites were awarded</a:t>
            </a:r>
            <a:r>
              <a:rPr lang="en-IN" sz="1600" dirty="0"/>
              <a:t> with UNESCO heritage sites.</a:t>
            </a:r>
          </a:p>
          <a:p>
            <a:r>
              <a:rPr lang="en-IN" sz="1600" dirty="0"/>
              <a:t>Human beings live with different flora and fauna on this incredible earth. We tend to show case the national parks </a:t>
            </a:r>
            <a:r>
              <a:rPr lang="en-IN" sz="1600" dirty="0" smtClean="0"/>
              <a:t>in south </a:t>
            </a:r>
            <a:r>
              <a:rPr lang="en-IN" sz="1600" dirty="0"/>
              <a:t>India.</a:t>
            </a:r>
            <a:endParaRPr lang="en-US" sz="1600" dirty="0"/>
          </a:p>
        </p:txBody>
      </p:sp>
    </p:spTree>
    <p:extLst>
      <p:ext uri="{BB962C8B-B14F-4D97-AF65-F5344CB8AC3E}">
        <p14:creationId xmlns:p14="http://schemas.microsoft.com/office/powerpoint/2010/main" val="675312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705" y="609326"/>
            <a:ext cx="7630590" cy="3924848"/>
          </a:xfrm>
          <a:prstGeom prst="rect">
            <a:avLst/>
          </a:prstGeom>
        </p:spPr>
      </p:pic>
    </p:spTree>
    <p:extLst>
      <p:ext uri="{BB962C8B-B14F-4D97-AF65-F5344CB8AC3E}">
        <p14:creationId xmlns:p14="http://schemas.microsoft.com/office/powerpoint/2010/main" val="367354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Description about Project</a:t>
            </a:r>
          </a:p>
        </p:txBody>
      </p:sp>
      <p:sp>
        <p:nvSpPr>
          <p:cNvPr id="99" name="Google Shape;99;p15"/>
          <p:cNvSpPr txBox="1">
            <a:spLocks noGrp="1"/>
          </p:cNvSpPr>
          <p:nvPr>
            <p:ph type="body" idx="1"/>
          </p:nvPr>
        </p:nvSpPr>
        <p:spPr>
          <a:xfrm>
            <a:off x="727545" y="2507500"/>
            <a:ext cx="7688700" cy="2261100"/>
          </a:xfrm>
          <a:prstGeom prst="rect">
            <a:avLst/>
          </a:prstGeom>
        </p:spPr>
        <p:txBody>
          <a:bodyPr spcFirstLastPara="1" wrap="square" lIns="91425" tIns="91425" rIns="91425" bIns="91425" anchor="t" anchorCtr="0">
            <a:normAutofit/>
          </a:bodyPr>
          <a:lstStyle/>
          <a:p>
            <a:pPr marL="1346200" lvl="2" indent="-285750" algn="just">
              <a:buSzPts val="1300"/>
            </a:pPr>
            <a:r>
              <a:rPr lang="en-GB" sz="1800" b="1" dirty="0">
                <a:latin typeface="Perpetua" panose="02020502060401020303" pitchFamily="18" charset="0"/>
              </a:rPr>
              <a:t>In first step we collect data regarding different cultural and heritage sites of India</a:t>
            </a:r>
          </a:p>
          <a:p>
            <a:pPr marL="1346200" lvl="2" indent="-285750" algn="just">
              <a:buSzPts val="1300"/>
            </a:pPr>
            <a:r>
              <a:rPr lang="en-GB" sz="1800" b="1" dirty="0">
                <a:latin typeface="Perpetua" panose="02020502060401020303" pitchFamily="18" charset="0"/>
              </a:rPr>
              <a:t>The user need to login to use the web application and search  data.</a:t>
            </a:r>
          </a:p>
          <a:p>
            <a:pPr marL="1346200" lvl="2" indent="-285750" algn="just">
              <a:buSzPts val="1300"/>
            </a:pPr>
            <a:endParaRPr lang="en-GB" sz="1800" b="1" dirty="0">
              <a:latin typeface="Perpetua" panose="02020502060401020303" pitchFamily="18" charset="0"/>
            </a:endParaRPr>
          </a:p>
          <a:p>
            <a:pPr marL="1346200" lvl="2" indent="-285750" algn="just">
              <a:buSzPts val="1300"/>
            </a:pPr>
            <a:endParaRPr lang="en-GB" sz="1800" b="1" dirty="0">
              <a:latin typeface="Perpetua" panose="02020502060401020303" pitchFamily="18" charset="0"/>
            </a:endParaRPr>
          </a:p>
          <a:p>
            <a:pPr marL="1346200" lvl="2" indent="-285750" algn="just">
              <a:buSzPts val="1300"/>
            </a:pPr>
            <a:endParaRPr lang="en-GB" sz="1800" b="1" dirty="0">
              <a:latin typeface="Perpetua" panose="02020502060401020303"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Description about Project</a:t>
            </a:r>
          </a:p>
        </p:txBody>
      </p:sp>
      <p:sp>
        <p:nvSpPr>
          <p:cNvPr id="105" name="Google Shape;105;p16"/>
          <p:cNvSpPr txBox="1">
            <a:spLocks noGrp="1"/>
          </p:cNvSpPr>
          <p:nvPr>
            <p:ph type="body" idx="1"/>
          </p:nvPr>
        </p:nvSpPr>
        <p:spPr>
          <a:xfrm>
            <a:off x="729450" y="2044585"/>
            <a:ext cx="7688700" cy="2261100"/>
          </a:xfrm>
          <a:prstGeom prst="rect">
            <a:avLst/>
          </a:prstGeom>
        </p:spPr>
        <p:txBody>
          <a:bodyPr spcFirstLastPara="1" wrap="square" lIns="91425" tIns="91425" rIns="91425" bIns="91425" anchor="t" anchorCtr="0">
            <a:normAutofit/>
          </a:bodyPr>
          <a:lstStyle/>
          <a:p>
            <a:r>
              <a:rPr lang="en-GB" sz="1800" b="1" dirty="0">
                <a:latin typeface="Perpetua" panose="02020502060401020303" pitchFamily="18" charset="0"/>
              </a:rPr>
              <a:t>The user searches on the web application regarding different cultural and </a:t>
            </a:r>
            <a:r>
              <a:rPr lang="en-GB" sz="1800" b="1">
                <a:latin typeface="Perpetua" panose="02020502060401020303" pitchFamily="18" charset="0"/>
              </a:rPr>
              <a:t>heritage sites </a:t>
            </a:r>
            <a:endParaRPr lang="en-GB" sz="1800" b="1" dirty="0">
              <a:latin typeface="Perpetua" panose="02020502060401020303" pitchFamily="18" charset="0"/>
            </a:endParaRPr>
          </a:p>
          <a:p>
            <a:r>
              <a:rPr lang="en-GB" sz="1800" b="1" dirty="0">
                <a:latin typeface="Perpetua" panose="02020502060401020303" pitchFamily="18" charset="0"/>
              </a:rPr>
              <a:t>The application will show the information and it will direct to the page</a:t>
            </a:r>
          </a:p>
          <a:p>
            <a:r>
              <a:rPr lang="en-GB" sz="1800" b="1" dirty="0">
                <a:latin typeface="Perpetua" panose="02020502060401020303" pitchFamily="18" charset="0"/>
              </a:rPr>
              <a:t>The application will show the culture and heritage sites according to the states.</a:t>
            </a:r>
          </a:p>
          <a:p>
            <a:pPr marL="146050" indent="0">
              <a:buNone/>
            </a:pPr>
            <a:endParaRPr lang="en-GB" sz="1800" b="1" dirty="0">
              <a:latin typeface="Perpetua" panose="02020502060401020303" pitchFamily="18" charset="0"/>
            </a:endParaRPr>
          </a:p>
          <a:p>
            <a:endParaRPr lang="en-GB" sz="1800" b="1" dirty="0">
              <a:latin typeface="Perpetua" panose="02020502060401020303"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FE43C3-0F83-5860-3C61-1FF6E488A92F}"/>
              </a:ext>
            </a:extLst>
          </p:cNvPr>
          <p:cNvSpPr>
            <a:spLocks noGrp="1"/>
          </p:cNvSpPr>
          <p:nvPr>
            <p:ph type="title"/>
          </p:nvPr>
        </p:nvSpPr>
        <p:spPr/>
        <p:txBody>
          <a:bodyPr>
            <a:normAutofit fontScale="90000"/>
          </a:bodyPr>
          <a:lstStyle/>
          <a:p>
            <a:r>
              <a:rPr lang="en-US" dirty="0"/>
              <a:t>DESIGN OF THE PROJECT</a:t>
            </a:r>
            <a:endParaRPr lang="en-IN" dirty="0"/>
          </a:p>
        </p:txBody>
      </p:sp>
      <p:sp>
        <p:nvSpPr>
          <p:cNvPr id="3" name="Text Placeholder 2">
            <a:extLst>
              <a:ext uri="{FF2B5EF4-FFF2-40B4-BE49-F238E27FC236}">
                <a16:creationId xmlns:a16="http://schemas.microsoft.com/office/drawing/2014/main" xmlns="" id="{381851D5-0E55-3147-47C0-DD3850ACD61C}"/>
              </a:ext>
            </a:extLst>
          </p:cNvPr>
          <p:cNvSpPr>
            <a:spLocks noGrp="1"/>
          </p:cNvSpPr>
          <p:nvPr>
            <p:ph type="body" idx="1"/>
          </p:nvPr>
        </p:nvSpPr>
        <p:spPr/>
        <p:txBody>
          <a:bodyPr/>
          <a:lstStyle/>
          <a:p>
            <a:r>
              <a:rPr lang="en-US" sz="2400" dirty="0"/>
              <a:t>The website was developed using html , css and javascript</a:t>
            </a:r>
          </a:p>
          <a:p>
            <a:r>
              <a:rPr lang="en-US" sz="2400" dirty="0"/>
              <a:t>Backend was designed using php</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36295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A31941-062B-634E-477D-B6BB7B96146E}"/>
              </a:ext>
            </a:extLst>
          </p:cNvPr>
          <p:cNvSpPr>
            <a:spLocks noGrp="1"/>
          </p:cNvSpPr>
          <p:nvPr>
            <p:ph type="title"/>
          </p:nvPr>
        </p:nvSpPr>
        <p:spPr/>
        <p:txBody>
          <a:bodyPr>
            <a:normAutofit fontScale="90000"/>
          </a:bodyPr>
          <a:lstStyle/>
          <a:p>
            <a:r>
              <a:rPr lang="en-US" dirty="0"/>
              <a:t>TECHNOLOGY USED</a:t>
            </a:r>
            <a:endParaRPr lang="en-IN" dirty="0"/>
          </a:p>
        </p:txBody>
      </p:sp>
      <p:sp>
        <p:nvSpPr>
          <p:cNvPr id="3" name="Text Placeholder 2">
            <a:extLst>
              <a:ext uri="{FF2B5EF4-FFF2-40B4-BE49-F238E27FC236}">
                <a16:creationId xmlns:a16="http://schemas.microsoft.com/office/drawing/2014/main" xmlns="" id="{EC5C1A76-0D03-4B82-1EA2-8158240AEA82}"/>
              </a:ext>
            </a:extLst>
          </p:cNvPr>
          <p:cNvSpPr>
            <a:spLocks noGrp="1"/>
          </p:cNvSpPr>
          <p:nvPr>
            <p:ph type="body" idx="1"/>
          </p:nvPr>
        </p:nvSpPr>
        <p:spPr/>
        <p:txBody>
          <a:bodyPr/>
          <a:lstStyle/>
          <a:p>
            <a:pPr marL="146050" indent="0">
              <a:buNone/>
            </a:pPr>
            <a:endParaRPr lang="en-US" dirty="0"/>
          </a:p>
          <a:p>
            <a:r>
              <a:rPr lang="en-US" sz="2000" dirty="0"/>
              <a:t>Hardware Requirements:</a:t>
            </a:r>
          </a:p>
          <a:p>
            <a:pPr marL="146050" indent="0">
              <a:buNone/>
            </a:pPr>
            <a:r>
              <a:rPr lang="en-US" sz="2000" dirty="0"/>
              <a:t>           Laptop, Internet connection</a:t>
            </a:r>
          </a:p>
          <a:p>
            <a:r>
              <a:rPr lang="en-IN" sz="2000" dirty="0"/>
              <a:t>Software Requirements</a:t>
            </a:r>
          </a:p>
          <a:p>
            <a:pPr marL="146050" indent="0">
              <a:buNone/>
            </a:pPr>
            <a:r>
              <a:rPr lang="en-IN" sz="2000" dirty="0"/>
              <a:t>           </a:t>
            </a:r>
            <a:r>
              <a:rPr lang="en-IN" sz="2000" dirty="0" err="1" smtClean="0"/>
              <a:t>vs</a:t>
            </a:r>
            <a:r>
              <a:rPr lang="en-IN" sz="2000" dirty="0" smtClean="0"/>
              <a:t> code , xampp</a:t>
            </a:r>
            <a:endParaRPr lang="en-IN" sz="2000" dirty="0"/>
          </a:p>
          <a:p>
            <a:pPr marL="146050" indent="0">
              <a:buNone/>
            </a:pPr>
            <a:r>
              <a:rPr lang="en-US" sz="2000" dirty="0" smtClean="0"/>
              <a:t>Languages used: python , html , </a:t>
            </a:r>
            <a:r>
              <a:rPr lang="en-US" sz="2000" dirty="0" err="1" smtClean="0"/>
              <a:t>css</a:t>
            </a:r>
            <a:r>
              <a:rPr lang="en-US" sz="2000" dirty="0" smtClean="0"/>
              <a:t> , </a:t>
            </a:r>
            <a:r>
              <a:rPr lang="en-US" sz="2000" dirty="0" err="1" smtClean="0"/>
              <a:t>javascript</a:t>
            </a:r>
            <a:r>
              <a:rPr lang="en-US" sz="2000" dirty="0" smtClean="0"/>
              <a:t> , </a:t>
            </a:r>
            <a:r>
              <a:rPr lang="en-US" sz="2000" dirty="0" err="1" smtClean="0"/>
              <a:t>php</a:t>
            </a:r>
            <a:endParaRPr lang="en-IN" sz="2000" dirty="0"/>
          </a:p>
        </p:txBody>
      </p:sp>
    </p:spTree>
    <p:extLst>
      <p:ext uri="{BB962C8B-B14F-4D97-AF65-F5344CB8AC3E}">
        <p14:creationId xmlns:p14="http://schemas.microsoft.com/office/powerpoint/2010/main" val="1018514456"/>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372</Words>
  <Application>Microsoft Office PowerPoint</Application>
  <PresentationFormat>On-screen Show (16:9)</PresentationFormat>
  <Paragraphs>47</Paragraphs>
  <Slides>28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Lato</vt:lpstr>
      <vt:lpstr>Raleway</vt:lpstr>
      <vt:lpstr>Perpetua</vt:lpstr>
      <vt:lpstr>Streamline</vt:lpstr>
      <vt:lpstr>SANSKRITI  </vt:lpstr>
      <vt:lpstr>Motivation</vt:lpstr>
      <vt:lpstr>Abstract Do you know different cultural sites ,UNESCO sites, heritage sites and dance forms of South India? Our Idea is to show case the cultural sites , UNESCO sites , heritage sites and dance form on a web application. It will show case and plot the  cultural sites , UNESCO sites , heritage sites and dance forms according to the states.  The goal of our project is to show culture and heritage sites of south India  and also it will be user friendly application.    </vt:lpstr>
      <vt:lpstr>Introduction to Problem statement</vt:lpstr>
      <vt:lpstr>PowerPoint Presentation</vt:lpstr>
      <vt:lpstr>Description about Project</vt:lpstr>
      <vt:lpstr>Description about Project</vt:lpstr>
      <vt:lpstr>DESIGN OF THE PROJECT</vt:lpstr>
      <vt:lpstr>TECHNOLOGY USED</vt:lpstr>
      <vt:lpstr>PowerPoint Presentation</vt:lpstr>
      <vt:lpstr>DATAFLOW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Attrition Prediction</dc:title>
  <dc:creator>roshini</dc:creator>
  <cp:lastModifiedBy>HP</cp:lastModifiedBy>
  <cp:revision>31</cp:revision>
  <dcterms:created xsi:type="dcterms:W3CDTF">2022-09-26T17:26:06Z</dcterms:created>
  <dcterms:modified xsi:type="dcterms:W3CDTF">2022-12-30T06:32:53Z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0x010100FA10413DDA34BE428C8CFD37292FB1B6</vt:lpwstr>
  </property>
  <property fmtid="{D5CDD505-2E9C-101B-9397-08002B2CF9AE}" pid="3" name="ICV">
    <vt:lpwstr>55AF93D1CB144AF1847C25C0B84613A3</vt:lpwstr>
  </property>
  <property fmtid="{D5CDD505-2E9C-101B-9397-08002B2CF9AE}" pid="4" name="KSOProductBuildVer">
    <vt:lpwstr>1033-11.2.0.11306</vt:lpwstr>
  </property>
</Properties>
</file>